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恭喜您獲得台大材料所高分子組碩士班之口試資格。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請依下列五張投影片之格式，製備五張投影片</a:t>
            </a:r>
            <a:endParaRPr lang="en-US" altLang="zh-TW" dirty="0" smtClean="0"/>
          </a:p>
          <a:p>
            <a:r>
              <a:rPr lang="zh-TW" altLang="en-US" dirty="0" smtClean="0"/>
              <a:t>請確實填答下列五張投影片之各個項目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因口試時間僅十分鐘，請勿添加下列五張投影片中未列出之項目，亦請勿增加投影片張數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材料及高分子相關課程等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材料及高分子相關工作經驗或實習經驗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報考動機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為何報考台大材料所高分子組？</a:t>
            </a:r>
            <a:endParaRPr lang="en-US" altLang="zh-TW" dirty="0" smtClean="0"/>
          </a:p>
          <a:p>
            <a:r>
              <a:rPr lang="zh-TW" altLang="en-US" dirty="0"/>
              <a:t>是否報考其他研究所</a:t>
            </a:r>
            <a:r>
              <a:rPr lang="zh-TW" altLang="en-US" dirty="0" smtClean="0"/>
              <a:t>？</a:t>
            </a:r>
            <a:r>
              <a:rPr lang="en-US" altLang="zh-TW" dirty="0" smtClean="0"/>
              <a:t>Why?</a:t>
            </a:r>
          </a:p>
          <a:p>
            <a:r>
              <a:rPr lang="zh-TW" altLang="en-US" dirty="0"/>
              <a:t>若同時報考其他研究所，則志願排序為何？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我對台大材料所高分子組的認識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在台大材料所高分子組目前的研究領域中，我感興趣的是：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Why?</a:t>
            </a:r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/>
              <a:t>長期</a:t>
            </a:r>
            <a:r>
              <a:rPr lang="zh-TW" altLang="en-US" dirty="0" smtClean="0"/>
              <a:t>規劃：未來要從事的行業、職務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261</Words>
  <Application>Microsoft Office PowerPoint</Application>
  <PresentationFormat>如螢幕大小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報考動機</vt:lpstr>
      <vt:lpstr>我對台大材料所高分子組的認識</vt:lpstr>
      <vt:lpstr>生涯規劃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changym</cp:lastModifiedBy>
  <cp:revision>5</cp:revision>
  <cp:lastPrinted>2014-10-27T06:05:54Z</cp:lastPrinted>
  <dcterms:created xsi:type="dcterms:W3CDTF">2014-10-24T04:20:58Z</dcterms:created>
  <dcterms:modified xsi:type="dcterms:W3CDTF">2015-10-27T07:33:54Z</dcterms:modified>
</cp:coreProperties>
</file>