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2" r:id="rId6"/>
    <p:sldId id="271" r:id="rId7"/>
    <p:sldId id="270" r:id="rId8"/>
    <p:sldId id="268" r:id="rId9"/>
    <p:sldId id="269" r:id="rId10"/>
    <p:sldId id="265" r:id="rId11"/>
    <p:sldId id="267" r:id="rId12"/>
    <p:sldId id="266" r:id="rId13"/>
    <p:sldId id="264" r:id="rId14"/>
    <p:sldId id="263" r:id="rId15"/>
    <p:sldId id="261" r:id="rId16"/>
    <p:sldId id="260" r:id="rId17"/>
    <p:sldId id="262" r:id="rId18"/>
    <p:sldId id="273" r:id="rId19"/>
    <p:sldId id="274" r:id="rId20"/>
    <p:sldId id="275" r:id="rId21"/>
    <p:sldId id="278" r:id="rId22"/>
    <p:sldId id="277" r:id="rId23"/>
    <p:sldId id="276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75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2014/8/25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2014/8/25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2014/8/25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2014/8/25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2014/8/25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2014/8/25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2014/8/25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2014/8/25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2014/8/25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2014/8/25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2014/8/25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2014/8/25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24656"/>
            <a:ext cx="7772400" cy="1470025"/>
          </a:xfrm>
        </p:spPr>
        <p:txBody>
          <a:bodyPr/>
          <a:lstStyle/>
          <a:p>
            <a:r>
              <a:rPr lang="zh-TW" altLang="en-US" dirty="0" smtClean="0"/>
              <a:t>迎新宿營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 descr="C:\Users\Jack Lee\Desktop\9965_469145283183558_55287435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72816"/>
            <a:ext cx="6076688" cy="401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793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75656" y="184646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舞會</a:t>
            </a:r>
            <a:endParaRPr lang="zh-TW" altLang="en-US" dirty="0"/>
          </a:p>
        </p:txBody>
      </p:sp>
      <p:pic>
        <p:nvPicPr>
          <p:cNvPr id="12290" name="Picture 2" descr="C:\Users\Jack Lee\Desktop\1461026_612189182177065_52870913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56146"/>
            <a:ext cx="3540538" cy="528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Jack Lee\Desktop\1450047_612191142176869_612382771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760" y="1268760"/>
            <a:ext cx="3528392" cy="526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646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43" name="Picture 3" descr="C:\Users\Jack Lee\Desktop\1455085_612190602176923_1274186193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620688"/>
            <a:ext cx="5126856" cy="343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Jack Lee\Desktop\1451467_612190195510297_958161061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96952"/>
            <a:ext cx="4436140" cy="297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628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1266" name="Picture 2" descr="C:\Users\Jack Lee\Desktop\994085_612190512176932_96648137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5363219" cy="359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Jack Lee\Desktop\1456516_612189032177080_288206701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068960"/>
            <a:ext cx="4638759" cy="3107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133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台大材料營</a:t>
            </a:r>
            <a:endParaRPr lang="zh-TW" altLang="en-US" dirty="0"/>
          </a:p>
        </p:txBody>
      </p:sp>
      <p:pic>
        <p:nvPicPr>
          <p:cNvPr id="13314" name="Picture 2" descr="C:\Users\Jack Lee\Desktop\10468669_267458083439178_196696874912923815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6325840" cy="421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596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4338" name="Picture 2" descr="C:\Users\Jack Lee\Desktop\10535724_268993573285629_8248052975914108529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37" y="620688"/>
            <a:ext cx="6404976" cy="360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Jack Lee\Desktop\10514622_268991836619136_7980664634728581309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476" y="3259907"/>
            <a:ext cx="5167137" cy="2901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744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6386" name="Picture 2" descr="C:\Users\Jack Lee\Desktop\10530699_268054580046195_3870463800186977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48" y="692696"/>
            <a:ext cx="5197645" cy="346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Jack Lee\Desktop\10462979_268041946714125_1987487018686896594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09392"/>
            <a:ext cx="4041944" cy="2701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475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7410" name="Picture 2" descr="C:\Users\Jack Lee\Desktop\10520652_268060100045643_919954787161761454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024" y="366960"/>
            <a:ext cx="4276614" cy="285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Jack Lee\Desktop\10562983_268994686618851_7930054364027519305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6960"/>
            <a:ext cx="3634844" cy="646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C:\Users\Jack Lee\Desktop\10372793_268059590045694_3042866148243810989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834765"/>
            <a:ext cx="4296048" cy="2868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7904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5362" name="Picture 2" descr="C:\Users\Jack Lee\Desktop\10561756_268989219952731_5125228927108736803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682" y="806128"/>
            <a:ext cx="4679641" cy="262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C:\Users\Jack Lee\Desktop\1902851_268059486712371_2809518196793534829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662" y="3789040"/>
            <a:ext cx="3521278" cy="235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7" name="Picture 7" descr="C:\Users\Jack Lee\Desktop\10357610_268058786712441_4120308834920114958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06128"/>
            <a:ext cx="3221317" cy="482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4561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8434" name="Picture 2" descr="C:\Users\Jack Lee\Desktop\10371526_268046133380373_163595375150893921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408" y="647241"/>
            <a:ext cx="4046004" cy="269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Users\Jack Lee\Desktop\10502102_268053113379675_2239715757341871690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83" y="647241"/>
            <a:ext cx="4335617" cy="2892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5" descr="C:\Users\Jack Lee\Desktop\10552443_268993906618929_2403950698699100600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553532"/>
            <a:ext cx="5098080" cy="286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2253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9458" name="Picture 2" descr="C:\Users\Jack Lee\Desktop\10473455_268997106618609_3885309948921143373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04664"/>
            <a:ext cx="5074196" cy="285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C:\Users\Jack Lee\Desktop\10494583_268061746712145_1882593973623460779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79670"/>
            <a:ext cx="2722295" cy="40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5" descr="C:\Users\Jack Lee\Desktop\10303374_268061293378857_7654352771500896082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001" y="3439348"/>
            <a:ext cx="4572001" cy="305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418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 descr="C:\Users\Jack Lee\Desktop\1239006_472280242870062_163200655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68" y="620688"/>
            <a:ext cx="45720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Jack Lee\Desktop\1186077_472282006203219_26015937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917" y="2780928"/>
            <a:ext cx="5146083" cy="340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Jack Lee\Desktop\1175313_472700919494661_1463684683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68" y="3994794"/>
            <a:ext cx="3233671" cy="2425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10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材料之夜</a:t>
            </a:r>
            <a:endParaRPr lang="zh-TW" altLang="en-US" dirty="0"/>
          </a:p>
        </p:txBody>
      </p:sp>
      <p:pic>
        <p:nvPicPr>
          <p:cNvPr id="20482" name="Picture 2" descr="C:\Users\Jack Lee\Desktop\DSC_2372   Flickr - Photo Sharing!_files\13489417233_eb2f109132_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85776"/>
            <a:ext cx="7620000" cy="504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0936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3555" name="Picture 3" descr="C:\Users\Jack Lee\Desktop\DSC_2361   Flickr - Photo Sharing!_files\13485525484_c1be015d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93" y="1151765"/>
            <a:ext cx="2254051" cy="340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C:\Users\Jack Lee\Desktop\DSC_1799   Flickr - Photo Sharing!_files\13483894133_f01c1735ac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840" y="281434"/>
            <a:ext cx="3881512" cy="257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7" name="Picture 5" descr="C:\Users\Jack Lee\Desktop\DSC_2319   Flickr - Photo Sharing!_files\13483059463_c253cc04b0_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448" y="3097426"/>
            <a:ext cx="5114296" cy="3388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6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2530" name="Picture 2" descr="C:\Users\Jack Lee\Desktop\DSC_2069   Flickr - Photo Sharing!_files\13483015135_8d7d7c5c23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38" y="404664"/>
            <a:ext cx="3448323" cy="228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C:\Users\Jack Lee\Desktop\DSC_2248   Flickr - Photo Sharing!_files\13483081813_fb7f6ba424_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80404"/>
            <a:ext cx="4536256" cy="300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 descr="C:\Users\Jack Lee\Desktop\DSC_1980   Flickr - Photo Sharing!_files\13483034795_a150757404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720" y="1892424"/>
            <a:ext cx="4492016" cy="297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2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1506" name="Picture 2" descr="C:\Users\Jack Lee\Desktop\DSC_2208   Flickr - Photo Sharing!_files\13483342204_2e3386b00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32" y="584358"/>
            <a:ext cx="4505920" cy="298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C:\Users\Jack Lee\Desktop\DSC_1945   Flickr - Photo Sharing!_files\13483401004_a55d0e4163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749" y="3570274"/>
            <a:ext cx="4241800" cy="281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:\Users\Jack Lee\Desktop\DSC_2148   Flickr - Photo Sharing!_files\13483353824_585f79984c_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749" y="635187"/>
            <a:ext cx="3810000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C:\Users\Jack Lee\Desktop\DSC_2166   Flickr - Photo Sharing!_files\13482954255_ee09fafeff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45" y="3743368"/>
            <a:ext cx="3717294" cy="2464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61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44824"/>
            <a:ext cx="5764094" cy="4327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工院野台</a:t>
            </a:r>
          </a:p>
        </p:txBody>
      </p:sp>
    </p:spTree>
    <p:extLst>
      <p:ext uri="{BB962C8B-B14F-4D97-AF65-F5344CB8AC3E}">
        <p14:creationId xmlns:p14="http://schemas.microsoft.com/office/powerpoint/2010/main" val="373234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5602" name="Picture 2" descr="C:\Users\Jack Lee\Desktop\1499543_557371801015336_87478974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4736182" cy="355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3" name="Picture 3" descr="C:\Users\Jack Lee\Desktop\1522125_562130570539459_831281363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352357"/>
            <a:ext cx="5210485" cy="312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6568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系卡</a:t>
            </a:r>
            <a:endParaRPr lang="zh-TW" altLang="en-US" dirty="0"/>
          </a:p>
        </p:txBody>
      </p:sp>
      <p:pic>
        <p:nvPicPr>
          <p:cNvPr id="27650" name="Picture 2" descr="C:\Users\Jack Lee\Desktop\10402418_666678630052246_748719386635350992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44824"/>
            <a:ext cx="6588224" cy="435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1230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96" y="3501008"/>
            <a:ext cx="4027516" cy="266838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4038600" cy="2675966"/>
          </a:xfrm>
          <a:prstGeom prst="rect">
            <a:avLst/>
          </a:prstGeom>
        </p:spPr>
      </p:pic>
      <p:pic>
        <p:nvPicPr>
          <p:cNvPr id="28674" name="Picture 2" descr="C:\Users\Jack Lee\Desktop\10389966_724809307575810_6841036356536446231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398" y="1742647"/>
            <a:ext cx="5270700" cy="3937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020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 descr="C:\Users\Jack Lee\Desktop\1186707_472287122869374_203434586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3997654" cy="2648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Jack Lee\Desktop\1236883_472288419535911_666441564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745" y="868240"/>
            <a:ext cx="3243229" cy="2432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Jack Lee\Desktop\1209232_472287506202669_659115048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472" y="3535933"/>
            <a:ext cx="3611893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Jack Lee\Desktop\1208726_472708839493869_690510198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688" y="3675410"/>
            <a:ext cx="3665345" cy="2429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61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 descr="C:\Users\Jack Lee\Desktop\1239488_472709356160484_826517165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96" y="404664"/>
            <a:ext cx="5759624" cy="381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Jack Lee\Desktop\1209067_472702099494543_733343656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529" y="3068960"/>
            <a:ext cx="4387583" cy="329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41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系上烤肉</a:t>
            </a:r>
            <a:endParaRPr lang="zh-TW" altLang="en-US" dirty="0"/>
          </a:p>
        </p:txBody>
      </p:sp>
      <p:pic>
        <p:nvPicPr>
          <p:cNvPr id="5122" name="Picture 2" descr="C:\Users\Jack Lee\Desktop\1239544_549209061799204_2106936273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7698184" cy="5100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41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146" name="Picture 2" descr="C:\Users\Jack Lee\Desktop\1375327_549201821799928_74372945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92" y="548680"/>
            <a:ext cx="3815751" cy="575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Jack Lee\Desktop\1231683_549202245133219_2144347381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385127"/>
            <a:ext cx="4218668" cy="279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28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7160" y="902493"/>
            <a:ext cx="8229600" cy="4525963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170" name="Picture 2" descr="C:\Users\Jack Lee\Desktop\1186322_549206835132760_1596706159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21" y="548680"/>
            <a:ext cx="423604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Jack Lee\Desktop\67000_549203188466458_131097891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21" y="3688779"/>
            <a:ext cx="3525301" cy="233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Jack Lee\Desktop\1234448_549205595132884_26690996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96952"/>
            <a:ext cx="45720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82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218" name="Picture 2" descr="C:\Users\Jack Lee\Desktop\1377108_549202855133158_109587354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18" y="656109"/>
            <a:ext cx="4892870" cy="3241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Jack Lee\Desktop\67017_549207825132661_2028357623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728" y="743744"/>
            <a:ext cx="3809062" cy="574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Jack Lee\Desktop\603881_549201611799949_1577098773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42" y="3897635"/>
            <a:ext cx="4169621" cy="276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65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195" name="Picture 3" descr="C:\Users\Jack Lee\Desktop\73586_549208395132604_78698190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5689540" cy="376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Jack Lee\Desktop\1239608_549208918465885_1799025688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356992"/>
            <a:ext cx="4763324" cy="315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53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波形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962</TotalTime>
  <Words>18</Words>
  <Application>Microsoft Office PowerPoint</Application>
  <PresentationFormat>如螢幕大小 (4:3)</PresentationFormat>
  <Paragraphs>7</Paragraphs>
  <Slides>27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28" baseType="lpstr">
      <vt:lpstr>波形</vt:lpstr>
      <vt:lpstr>迎新宿營</vt:lpstr>
      <vt:lpstr>PowerPoint 簡報</vt:lpstr>
      <vt:lpstr>PowerPoint 簡報</vt:lpstr>
      <vt:lpstr>PowerPoint 簡報</vt:lpstr>
      <vt:lpstr>系上烤肉</vt:lpstr>
      <vt:lpstr>PowerPoint 簡報</vt:lpstr>
      <vt:lpstr>PowerPoint 簡報</vt:lpstr>
      <vt:lpstr>PowerPoint 簡報</vt:lpstr>
      <vt:lpstr>PowerPoint 簡報</vt:lpstr>
      <vt:lpstr>舞會</vt:lpstr>
      <vt:lpstr>PowerPoint 簡報</vt:lpstr>
      <vt:lpstr>PowerPoint 簡報</vt:lpstr>
      <vt:lpstr>台大材料營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材料之夜</vt:lpstr>
      <vt:lpstr>PowerPoint 簡報</vt:lpstr>
      <vt:lpstr>PowerPoint 簡報</vt:lpstr>
      <vt:lpstr>PowerPoint 簡報</vt:lpstr>
      <vt:lpstr>工院野台</vt:lpstr>
      <vt:lpstr>PowerPoint 簡報</vt:lpstr>
      <vt:lpstr>系卡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迎新宿營</dc:title>
  <dc:creator>Jack Lee</dc:creator>
  <cp:lastModifiedBy>Jack Lee</cp:lastModifiedBy>
  <cp:revision>15</cp:revision>
  <dcterms:created xsi:type="dcterms:W3CDTF">2014-08-24T16:13:58Z</dcterms:created>
  <dcterms:modified xsi:type="dcterms:W3CDTF">2014-08-25T09:05:34Z</dcterms:modified>
</cp:coreProperties>
</file>