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61" r:id="rId3"/>
    <p:sldId id="257" r:id="rId4"/>
    <p:sldId id="260" r:id="rId5"/>
  </p:sldIdLst>
  <p:sldSz cx="9144000" cy="6858000" type="screen4x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37" autoAdjust="0"/>
  </p:normalViewPr>
  <p:slideViewPr>
    <p:cSldViewPr>
      <p:cViewPr varScale="1">
        <p:scale>
          <a:sx n="109" d="100"/>
          <a:sy n="109" d="100"/>
        </p:scale>
        <p:origin x="16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FB2D9-D4FB-4EED-B261-70C7E5684781}" type="datetimeFigureOut">
              <a:rPr lang="zh-TW" altLang="en-US" smtClean="0"/>
              <a:t>2020/3/3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32F0F-858D-4915-B785-D34DD41064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8824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2020/3/3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2020/3/3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2020/3/3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 b="1">
                <a:latin typeface="標楷體" pitchFamily="65" charset="-120"/>
                <a:ea typeface="標楷體" pitchFamily="65" charset="-120"/>
              </a:defRPr>
            </a:lvl1pPr>
            <a:lvl2pPr>
              <a:defRPr sz="2000" b="1">
                <a:latin typeface="標楷體" pitchFamily="65" charset="-120"/>
                <a:ea typeface="標楷體" pitchFamily="65" charset="-120"/>
              </a:defRPr>
            </a:lvl2pPr>
            <a:lvl3pPr>
              <a:defRPr sz="2000" b="1">
                <a:latin typeface="標楷體" pitchFamily="65" charset="-120"/>
                <a:ea typeface="標楷體" pitchFamily="65" charset="-120"/>
              </a:defRPr>
            </a:lvl3pPr>
            <a:lvl4pPr>
              <a:defRPr sz="2000" b="1">
                <a:latin typeface="標楷體" pitchFamily="65" charset="-120"/>
                <a:ea typeface="標楷體" pitchFamily="65" charset="-120"/>
              </a:defRPr>
            </a:lvl4pPr>
            <a:lvl5pPr>
              <a:defRPr sz="2000" b="1">
                <a:latin typeface="標楷體" pitchFamily="65" charset="-120"/>
                <a:ea typeface="標楷體" pitchFamily="65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2020/3/3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2020/3/3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2020/3/3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2020/3/3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2020/3/3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2020/3/3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2020/3/3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CD37C-0C78-4822-94BA-D71415E19A3C}" type="datetimeFigureOut">
              <a:rPr lang="zh-TW" altLang="en-US" smtClean="0"/>
              <a:pPr/>
              <a:t>2020/3/3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CD37C-0C78-4822-94BA-D71415E19A3C}" type="datetimeFigureOut">
              <a:rPr lang="zh-TW" altLang="en-US" smtClean="0"/>
              <a:pPr/>
              <a:t>2020/3/3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F8AC2-D325-46EE-A788-51FFEC17341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製備口試投影片之注意事項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各位同學您好：</a:t>
            </a:r>
            <a:endParaRPr lang="en-US" altLang="zh-TW" dirty="0"/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恭喜您獲得台灣大學材料系國際應用材料工程碩士班之口試資格。</a:t>
            </a:r>
            <a:r>
              <a:rPr lang="zh-TW" altLang="en-US" dirty="0"/>
              <a:t>因口試時間有限</a:t>
            </a:r>
            <a:r>
              <a:rPr lang="zh-TW" altLang="en-US" dirty="0" smtClean="0"/>
              <a:t>，為使審查教授能在短時間內充分了解您的優勢，煩請各位同學依照下列注意事項製備口試之投影片。謝謝您的協助！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注意事項</a:t>
            </a:r>
            <a:r>
              <a:rPr lang="zh-TW" altLang="en-US" dirty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請依下列投影片之格式，製備</a:t>
            </a:r>
            <a:r>
              <a:rPr lang="zh-TW" altLang="en-US" dirty="0"/>
              <a:t>三</a:t>
            </a:r>
            <a:r>
              <a:rPr lang="zh-TW" altLang="en-US" dirty="0" smtClean="0"/>
              <a:t>張投影片</a:t>
            </a:r>
            <a:endParaRPr lang="en-US" altLang="zh-TW" dirty="0" smtClean="0"/>
          </a:p>
          <a:p>
            <a:r>
              <a:rPr lang="zh-TW" altLang="en-US" dirty="0" smtClean="0"/>
              <a:t>請確實填答</a:t>
            </a:r>
            <a:r>
              <a:rPr lang="zh-TW" altLang="en-US" dirty="0" smtClean="0"/>
              <a:t>下列</a:t>
            </a:r>
            <a:r>
              <a:rPr lang="zh-TW" altLang="en-US" dirty="0"/>
              <a:t>三</a:t>
            </a:r>
            <a:r>
              <a:rPr lang="zh-TW" altLang="en-US" dirty="0" smtClean="0"/>
              <a:t>張</a:t>
            </a:r>
            <a:r>
              <a:rPr lang="zh-TW" altLang="en-US" dirty="0" smtClean="0"/>
              <a:t>投影片之各個項目</a:t>
            </a:r>
            <a:endParaRPr lang="en-US" altLang="zh-TW" dirty="0" smtClean="0"/>
          </a:p>
          <a:p>
            <a:r>
              <a:rPr lang="zh-TW" altLang="en-US" dirty="0" smtClean="0"/>
              <a:t>因口試時間僅十分鐘，請勿添加下列三張投影片中未列出之項目，亦請勿增加投影片張數。四</a:t>
            </a:r>
            <a:r>
              <a:rPr lang="zh-TW" altLang="en-US" dirty="0"/>
              <a:t>分鐘簡報</a:t>
            </a:r>
            <a:r>
              <a:rPr lang="zh-TW" altLang="en-US" dirty="0" smtClean="0"/>
              <a:t>，六分鐘教師Ｑ＆Ａ</a:t>
            </a:r>
            <a:r>
              <a:rPr lang="zh-TW" altLang="en-US" dirty="0"/>
              <a:t>。</a:t>
            </a:r>
            <a:endParaRPr lang="en-US" altLang="zh-TW" dirty="0" smtClean="0"/>
          </a:p>
        </p:txBody>
      </p:sp>
      <p:cxnSp>
        <p:nvCxnSpPr>
          <p:cNvPr id="7" name="直線接點 6"/>
          <p:cNvCxnSpPr/>
          <p:nvPr/>
        </p:nvCxnSpPr>
        <p:spPr>
          <a:xfrm>
            <a:off x="251520" y="1196752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自我介紹 </a:t>
            </a:r>
            <a:r>
              <a:rPr lang="en-US" altLang="zh-TW" dirty="0" smtClean="0"/>
              <a:t>(</a:t>
            </a:r>
            <a:r>
              <a:rPr lang="zh-TW" altLang="en-US" dirty="0" smtClean="0"/>
              <a:t>請於此填入姓名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就讀</a:t>
            </a:r>
            <a:r>
              <a:rPr lang="en-US" altLang="zh-TW" dirty="0" smtClean="0"/>
              <a:t>(</a:t>
            </a:r>
            <a:r>
              <a:rPr lang="zh-TW" altLang="en-US" dirty="0" smtClean="0"/>
              <a:t>畢業</a:t>
            </a:r>
            <a:r>
              <a:rPr lang="en-US" altLang="zh-TW" dirty="0" smtClean="0"/>
              <a:t>)</a:t>
            </a:r>
            <a:r>
              <a:rPr lang="zh-TW" altLang="en-US" dirty="0" smtClean="0"/>
              <a:t>學校系所：</a:t>
            </a:r>
            <a:endParaRPr lang="en-US" altLang="zh-TW" dirty="0" smtClean="0"/>
          </a:p>
          <a:p>
            <a:r>
              <a:rPr lang="zh-TW" altLang="en-US" dirty="0" smtClean="0"/>
              <a:t>專業訓練</a:t>
            </a:r>
            <a:r>
              <a:rPr lang="en-US" altLang="zh-TW" dirty="0" smtClean="0"/>
              <a:t>(</a:t>
            </a:r>
            <a:r>
              <a:rPr lang="zh-TW" altLang="en-US" dirty="0" smtClean="0"/>
              <a:t>材料相關課程等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專長學科：請敘述實際事蹟</a:t>
            </a:r>
            <a:endParaRPr lang="en-US" altLang="zh-TW" dirty="0" smtClean="0"/>
          </a:p>
          <a:p>
            <a:r>
              <a:rPr lang="zh-TW" altLang="en-US" dirty="0" smtClean="0"/>
              <a:t>專業經驗</a:t>
            </a:r>
            <a:r>
              <a:rPr lang="en-US" altLang="zh-TW" dirty="0" smtClean="0"/>
              <a:t>(</a:t>
            </a:r>
            <a:r>
              <a:rPr lang="zh-TW" altLang="en-US" dirty="0" smtClean="0"/>
              <a:t>材料相關工作經驗或實習經驗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r>
              <a:rPr lang="zh-TW" altLang="en-US" dirty="0" smtClean="0"/>
              <a:t>課外活動經驗：</a:t>
            </a:r>
            <a:endParaRPr lang="en-US" altLang="zh-TW" dirty="0" smtClean="0"/>
          </a:p>
          <a:p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196752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TW" altLang="en-US" dirty="0" smtClean="0"/>
              <a:t>大學專題研究</a:t>
            </a:r>
            <a:r>
              <a:rPr lang="en-US" altLang="zh-TW" dirty="0" smtClean="0"/>
              <a:t>(</a:t>
            </a:r>
            <a:r>
              <a:rPr lang="zh-TW" altLang="en-US" dirty="0" smtClean="0"/>
              <a:t>無專題研究者，請提出一個自己有興趣的研究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研究之科學價值</a:t>
            </a:r>
            <a:r>
              <a:rPr lang="zh-TW" altLang="en-US" dirty="0" smtClean="0">
                <a:sym typeface="Wingdings" pitchFamily="2" charset="2"/>
              </a:rPr>
              <a:t>：</a:t>
            </a:r>
            <a:endParaRPr lang="en-US" altLang="zh-TW" dirty="0">
              <a:sym typeface="Wingdings" pitchFamily="2" charset="2"/>
            </a:endParaRPr>
          </a:p>
          <a:p>
            <a:pPr lvl="1"/>
            <a:r>
              <a:rPr lang="zh-TW" altLang="en-US" dirty="0" smtClean="0">
                <a:sym typeface="Wingdings" pitchFamily="2" charset="2"/>
              </a:rPr>
              <a:t>解決之問題為何？</a:t>
            </a:r>
            <a:endParaRPr lang="en-US" altLang="zh-TW" dirty="0" smtClean="0">
              <a:sym typeface="Wingdings" pitchFamily="2" charset="2"/>
            </a:endParaRPr>
          </a:p>
          <a:p>
            <a:pPr lvl="1"/>
            <a:r>
              <a:rPr lang="zh-TW" altLang="en-US" dirty="0">
                <a:sym typeface="Wingdings" pitchFamily="2" charset="2"/>
              </a:rPr>
              <a:t>解決問題所用之方法為何？</a:t>
            </a:r>
            <a:endParaRPr lang="en-US" altLang="zh-TW" dirty="0" smtClean="0">
              <a:sym typeface="Wingdings" pitchFamily="2" charset="2"/>
            </a:endParaRPr>
          </a:p>
          <a:p>
            <a:pPr lvl="1"/>
            <a:r>
              <a:rPr lang="zh-TW" altLang="en-US" dirty="0" smtClean="0">
                <a:sym typeface="Wingdings" pitchFamily="2" charset="2"/>
              </a:rPr>
              <a:t>所解決問題之重要性</a:t>
            </a:r>
            <a:r>
              <a:rPr lang="en-US" altLang="zh-TW" dirty="0" smtClean="0">
                <a:sym typeface="Wingdings" pitchFamily="2" charset="2"/>
              </a:rPr>
              <a:t>(</a:t>
            </a:r>
            <a:r>
              <a:rPr lang="zh-TW" altLang="en-US" dirty="0" smtClean="0">
                <a:sym typeface="Wingdings" pitchFamily="2" charset="2"/>
              </a:rPr>
              <a:t>或價值</a:t>
            </a:r>
            <a:r>
              <a:rPr lang="en-US" altLang="zh-TW" dirty="0" smtClean="0">
                <a:sym typeface="Wingdings" pitchFamily="2" charset="2"/>
              </a:rPr>
              <a:t>)</a:t>
            </a:r>
          </a:p>
          <a:p>
            <a:pPr lvl="1"/>
            <a:r>
              <a:rPr lang="zh-TW" altLang="en-US" dirty="0">
                <a:sym typeface="Wingdings" pitchFamily="2" charset="2"/>
              </a:rPr>
              <a:t>解決問題所</a:t>
            </a:r>
            <a:r>
              <a:rPr lang="zh-TW" altLang="en-US" dirty="0" smtClean="0">
                <a:sym typeface="Wingdings" pitchFamily="2" charset="2"/>
              </a:rPr>
              <a:t>用方法之新穎性</a:t>
            </a:r>
            <a:endParaRPr lang="en-US" altLang="zh-TW" dirty="0" smtClean="0">
              <a:sym typeface="Wingdings" pitchFamily="2" charset="2"/>
            </a:endParaRPr>
          </a:p>
          <a:p>
            <a:r>
              <a:rPr lang="zh-TW" altLang="zh-TW" dirty="0" smtClean="0"/>
              <a:t>整個專題哪個部份是由您完成的</a:t>
            </a:r>
            <a:r>
              <a:rPr lang="zh-TW" altLang="en-US" dirty="0" smtClean="0"/>
              <a:t>？</a:t>
            </a:r>
            <a:r>
              <a:rPr lang="en-US" altLang="zh-TW" dirty="0" smtClean="0"/>
              <a:t>(</a:t>
            </a:r>
            <a:r>
              <a:rPr lang="zh-TW" altLang="en-US" dirty="0" smtClean="0"/>
              <a:t>無專題研究者免填）</a:t>
            </a:r>
            <a:endParaRPr lang="en-US" altLang="zh-TW" dirty="0" smtClean="0">
              <a:sym typeface="Wingdings" pitchFamily="2" charset="2"/>
            </a:endParaRPr>
          </a:p>
          <a:p>
            <a:r>
              <a:rPr lang="zh-TW" altLang="en-US" dirty="0" smtClean="0">
                <a:sym typeface="Wingdings" pitchFamily="2" charset="2"/>
              </a:rPr>
              <a:t>若延續專題研究主題，則未來之研究規劃為何？</a:t>
            </a:r>
            <a:endParaRPr lang="en-US" altLang="zh-TW" dirty="0" smtClean="0">
              <a:sym typeface="Wingdings" pitchFamily="2" charset="2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生涯規劃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短期規劃</a:t>
            </a:r>
            <a:r>
              <a:rPr lang="en-US" altLang="zh-TW" dirty="0" smtClean="0"/>
              <a:t>(</a:t>
            </a:r>
            <a:r>
              <a:rPr lang="zh-TW" altLang="en-US" dirty="0" smtClean="0"/>
              <a:t>碩士畢業後，除服兵役外，立即要做的事</a:t>
            </a:r>
            <a:r>
              <a:rPr lang="en-US" altLang="zh-TW" dirty="0" smtClean="0"/>
              <a:t>)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/>
              <a:t>若是就業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產業、偏好之公司單位：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偏好之職務：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若是繼續求學深造：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為何要繼續深造？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偏好之學術機構：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偏好之領域：</a:t>
            </a:r>
            <a:endParaRPr lang="en-US" altLang="zh-TW" dirty="0" smtClean="0"/>
          </a:p>
          <a:p>
            <a:r>
              <a:rPr lang="zh-TW" altLang="en-US" dirty="0" smtClean="0"/>
              <a:t>長期規劃：未來要從事的行業、職務</a:t>
            </a:r>
          </a:p>
          <a:p>
            <a:r>
              <a:rPr lang="zh-TW" altLang="en-US" dirty="0" smtClean="0"/>
              <a:t>若同時報考其他研究所，則志願排序為何？</a:t>
            </a:r>
            <a:endParaRPr lang="en-US" altLang="zh-TW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51520" y="1340768"/>
            <a:ext cx="85689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212</Words>
  <Application>Microsoft Office PowerPoint</Application>
  <PresentationFormat>如螢幕大小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Wingdings</vt:lpstr>
      <vt:lpstr>Office 佈景主題</vt:lpstr>
      <vt:lpstr>製備口試投影片之注意事項</vt:lpstr>
      <vt:lpstr>自我介紹 (請於此填入姓名)</vt:lpstr>
      <vt:lpstr>大學專題研究(無專題研究者，請提出一個自己有興趣的研究)</vt:lpstr>
      <vt:lpstr>生涯規劃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自我介紹</dc:title>
  <dc:creator>Feng-Yu Tsai</dc:creator>
  <cp:lastModifiedBy>助教</cp:lastModifiedBy>
  <cp:revision>13</cp:revision>
  <cp:lastPrinted>2014-10-27T06:05:54Z</cp:lastPrinted>
  <dcterms:created xsi:type="dcterms:W3CDTF">2014-10-24T04:20:58Z</dcterms:created>
  <dcterms:modified xsi:type="dcterms:W3CDTF">2020-03-03T07:57:02Z</dcterms:modified>
</cp:coreProperties>
</file>