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535" r:id="rId2"/>
    <p:sldId id="536" r:id="rId3"/>
    <p:sldId id="541" r:id="rId4"/>
    <p:sldId id="539" r:id="rId5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FF6600"/>
    <a:srgbClr val="F2A3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7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6E39DF1-1CC4-4A1A-8542-8B2FF6FEEE0A}" type="datetimeFigureOut">
              <a:rPr lang="zh-TW" altLang="en-US" smtClean="0"/>
              <a:t>2019/3/13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B037210-72CA-4EF8-B558-59821BB68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54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057" y="1484935"/>
            <a:ext cx="7772400" cy="2186204"/>
          </a:xfrm>
        </p:spPr>
        <p:txBody>
          <a:bodyPr anchor="t">
            <a:normAutofit/>
          </a:bodyPr>
          <a:lstStyle>
            <a:lvl1pPr algn="ctr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057" y="3934421"/>
            <a:ext cx="77724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02C-5CE4-499B-838E-638987888FF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244257" y="6281801"/>
            <a:ext cx="8640000" cy="5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878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57" y="271182"/>
            <a:ext cx="8640000" cy="79979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257" y="1246340"/>
            <a:ext cx="8640000" cy="4930623"/>
          </a:xfrm>
        </p:spPr>
        <p:txBody>
          <a:bodyPr>
            <a:normAutofit/>
          </a:bodyPr>
          <a:lstStyle>
            <a:lvl1pPr marL="514350" indent="-514350">
              <a:buClr>
                <a:srgbClr val="002060"/>
              </a:buClr>
              <a:buFont typeface="Wingdings" panose="05000000000000000000" pitchFamily="2" charset="2"/>
              <a:buChar char="n"/>
              <a:defRPr sz="2400"/>
            </a:lvl1pPr>
            <a:lvl2pPr marL="9144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p"/>
              <a:defRPr sz="2000"/>
            </a:lvl2pPr>
            <a:lvl3pPr marL="13716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p"/>
              <a:defRPr sz="2000"/>
            </a:lvl3pPr>
            <a:lvl4pPr marL="1371600" indent="0">
              <a:buFont typeface="Wingdings" panose="05000000000000000000" pitchFamily="2" charset="2"/>
              <a:buNone/>
              <a:defRPr/>
            </a:lvl4pPr>
            <a:lvl5pPr marL="2171700" indent="-342900">
              <a:buFont typeface="Wingdings" panose="05000000000000000000" pitchFamily="2" charset="2"/>
              <a:buChar char="n"/>
              <a:defRPr/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層第二</a:t>
            </a:r>
          </a:p>
          <a:p>
            <a:pPr lvl="2"/>
            <a:r>
              <a:rPr lang="zh-TW" altLang="en-US" dirty="0" smtClean="0"/>
              <a:t>第三層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02C-5CE4-499B-838E-638987888FF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244257" y="6281801"/>
            <a:ext cx="8640000" cy="5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584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t">
            <a:norm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02C-5CE4-499B-838E-638987888FF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244257" y="6281801"/>
            <a:ext cx="8640000" cy="5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290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257" y="227340"/>
            <a:ext cx="8640000" cy="79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257" y="1290811"/>
            <a:ext cx="8640000" cy="488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857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202C-5CE4-499B-838E-638987888FF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244257" y="6281801"/>
            <a:ext cx="8640000" cy="5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 userDrawn="1"/>
        </p:nvSpPr>
        <p:spPr>
          <a:xfrm>
            <a:off x="187890" y="6356351"/>
            <a:ext cx="5878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 of Materials</a:t>
            </a:r>
            <a:r>
              <a:rPr lang="en-US" altLang="zh-TW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Science and Engineering, NTU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244257" y="1131973"/>
            <a:ext cx="8640000" cy="5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81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2060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060"/>
        </a:buClr>
        <a:buFont typeface="Wingdings" panose="05000000000000000000" pitchFamily="2" charset="2"/>
        <a:buChar char="p"/>
        <a:defRPr sz="20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060"/>
        </a:buClr>
        <a:buFont typeface="Wingdings" panose="05000000000000000000" pitchFamily="2" charset="2"/>
        <a:buChar char="p"/>
        <a:defRPr sz="18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各位</a:t>
            </a:r>
            <a:r>
              <a:rPr lang="zh-TW" altLang="en-US" dirty="0"/>
              <a:t>同學您好</a:t>
            </a:r>
            <a:r>
              <a:rPr lang="zh-TW" altLang="en-US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恭喜</a:t>
            </a:r>
            <a:r>
              <a:rPr lang="zh-TW" altLang="en-US" dirty="0"/>
              <a:t>您獲得台灣大學材料系國際應用材料工程碩士班之口試資格。因口試時間有限，為使審查教授能在短時間內充分了解您的優勢，煩請各位同學依照下列注意事項製備口試之投影片。謝謝您的協助</a:t>
            </a:r>
            <a:r>
              <a:rPr lang="zh-TW" altLang="en-US" dirty="0" smtClean="0"/>
              <a:t>！</a:t>
            </a:r>
            <a:endParaRPr lang="en-US" altLang="zh-TW" dirty="0"/>
          </a:p>
          <a:p>
            <a:r>
              <a:rPr lang="zh-TW" altLang="en-US" dirty="0" smtClean="0"/>
              <a:t>注意事項：</a:t>
            </a:r>
            <a:endParaRPr lang="en-US" altLang="zh-TW" dirty="0"/>
          </a:p>
          <a:p>
            <a:pPr lvl="1"/>
            <a:r>
              <a:rPr lang="zh-TW" altLang="en-US" sz="2400" dirty="0" smtClean="0"/>
              <a:t>請</a:t>
            </a:r>
            <a:r>
              <a:rPr lang="zh-TW" altLang="en-US" sz="2400" dirty="0"/>
              <a:t>依</a:t>
            </a:r>
            <a:r>
              <a:rPr lang="zh-TW" altLang="en-US" sz="2400" dirty="0" smtClean="0"/>
              <a:t>下列投影片之內容，製備三張投影片，字體與格式可適當調整，字體強烈不建議小於</a:t>
            </a:r>
            <a:r>
              <a:rPr lang="en-US" altLang="zh-TW" sz="2400" dirty="0" smtClean="0"/>
              <a:t>18pt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請</a:t>
            </a:r>
            <a:r>
              <a:rPr lang="zh-TW" altLang="en-US" sz="2400" dirty="0"/>
              <a:t>確實填答</a:t>
            </a:r>
            <a:r>
              <a:rPr lang="zh-TW" altLang="en-US" sz="2400" dirty="0" smtClean="0"/>
              <a:t>下列三張</a:t>
            </a:r>
            <a:r>
              <a:rPr lang="zh-TW" altLang="en-US" sz="2400" dirty="0"/>
              <a:t>投影片之各個</a:t>
            </a:r>
            <a:r>
              <a:rPr lang="zh-TW" altLang="en-US" sz="2400" dirty="0" smtClean="0"/>
              <a:t>項目</a:t>
            </a:r>
            <a:endParaRPr lang="en-US" altLang="zh-TW" sz="2400" dirty="0" smtClean="0"/>
          </a:p>
          <a:p>
            <a:pPr lvl="1"/>
            <a:r>
              <a:rPr lang="zh-TW" altLang="en-US" sz="2400" dirty="0" smtClean="0">
                <a:solidFill>
                  <a:srgbClr val="FF0000"/>
                </a:solidFill>
              </a:rPr>
              <a:t>因</a:t>
            </a:r>
            <a:r>
              <a:rPr lang="zh-TW" altLang="en-US" sz="2400" dirty="0">
                <a:solidFill>
                  <a:srgbClr val="FF0000"/>
                </a:solidFill>
              </a:rPr>
              <a:t>口試時間</a:t>
            </a:r>
            <a:r>
              <a:rPr lang="zh-TW" altLang="en-US" sz="2400" dirty="0" smtClean="0">
                <a:solidFill>
                  <a:srgbClr val="FF0000"/>
                </a:solidFill>
              </a:rPr>
              <a:t>僅</a:t>
            </a:r>
            <a:r>
              <a:rPr lang="zh-TW" altLang="en-US" sz="2400" dirty="0">
                <a:solidFill>
                  <a:srgbClr val="FF0000"/>
                </a:solidFill>
              </a:rPr>
              <a:t>約</a:t>
            </a:r>
            <a:r>
              <a:rPr lang="zh-TW" altLang="en-US" sz="2400" dirty="0" smtClean="0">
                <a:solidFill>
                  <a:srgbClr val="FF0000"/>
                </a:solidFill>
              </a:rPr>
              <a:t>十</a:t>
            </a:r>
            <a:r>
              <a:rPr lang="zh-TW" altLang="en-US" sz="2400" dirty="0">
                <a:solidFill>
                  <a:srgbClr val="FF0000"/>
                </a:solidFill>
              </a:rPr>
              <a:t>分鐘，請勿添加</a:t>
            </a:r>
            <a:r>
              <a:rPr lang="zh-TW" altLang="en-US" sz="2400" dirty="0" smtClean="0">
                <a:solidFill>
                  <a:srgbClr val="FF0000"/>
                </a:solidFill>
              </a:rPr>
              <a:t>下列三張</a:t>
            </a:r>
            <a:r>
              <a:rPr lang="zh-TW" altLang="en-US" sz="2400" dirty="0">
                <a:solidFill>
                  <a:srgbClr val="FF0000"/>
                </a:solidFill>
              </a:rPr>
              <a:t>投影片中未列出之項目，亦請勿增加投影片張數</a:t>
            </a:r>
            <a:r>
              <a:rPr lang="zh-TW" altLang="en-US" sz="2400" dirty="0" smtClean="0">
                <a:solidFill>
                  <a:srgbClr val="FF0000"/>
                </a:solidFill>
              </a:rPr>
              <a:t>。五分鐘</a:t>
            </a:r>
            <a:r>
              <a:rPr lang="zh-TW" altLang="en-US" sz="2400" dirty="0">
                <a:solidFill>
                  <a:srgbClr val="FF0000"/>
                </a:solidFill>
              </a:rPr>
              <a:t>簡報</a:t>
            </a:r>
            <a:r>
              <a:rPr lang="zh-TW" altLang="en-US" sz="2400" dirty="0" smtClean="0">
                <a:solidFill>
                  <a:srgbClr val="FF0000"/>
                </a:solidFill>
              </a:rPr>
              <a:t>，五分鐘</a:t>
            </a:r>
            <a:r>
              <a:rPr lang="zh-TW" altLang="en-US" sz="2400" dirty="0">
                <a:solidFill>
                  <a:srgbClr val="FF0000"/>
                </a:solidFill>
              </a:rPr>
              <a:t>教師Ｑ＆Ａ。</a:t>
            </a:r>
            <a:endParaRPr lang="en-US" altLang="zh-TW" sz="2400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60" y="169299"/>
            <a:ext cx="1737360" cy="94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7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面試生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請於此填入姓名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就讀</a:t>
            </a:r>
            <a:r>
              <a:rPr lang="en-US" altLang="zh-TW" dirty="0" smtClean="0"/>
              <a:t>(</a:t>
            </a:r>
            <a:r>
              <a:rPr lang="zh-TW" altLang="en-US" dirty="0" smtClean="0"/>
              <a:t>畢業</a:t>
            </a:r>
            <a:r>
              <a:rPr lang="en-US" altLang="zh-TW" dirty="0" smtClean="0"/>
              <a:t>)</a:t>
            </a:r>
            <a:r>
              <a:rPr lang="zh-TW" altLang="en-US" dirty="0" smtClean="0"/>
              <a:t>學校系所：</a:t>
            </a:r>
            <a:endParaRPr lang="en-US" altLang="zh-TW" dirty="0" smtClean="0"/>
          </a:p>
          <a:p>
            <a:r>
              <a:rPr lang="zh-TW" altLang="en-US" dirty="0" smtClean="0"/>
              <a:t>材料專業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例舉材料核心課程與成績等</a:t>
            </a:r>
            <a:endParaRPr lang="en-US" altLang="zh-TW" dirty="0"/>
          </a:p>
          <a:p>
            <a:pPr lvl="1"/>
            <a:r>
              <a:rPr lang="zh-TW" altLang="en-US" dirty="0" smtClean="0"/>
              <a:t>例舉一門專長學科並敘述實際事蹟與經驗</a:t>
            </a:r>
            <a:endParaRPr lang="en-US" altLang="zh-TW" dirty="0" smtClean="0"/>
          </a:p>
          <a:p>
            <a:r>
              <a:rPr lang="zh-TW" altLang="en-US" dirty="0" smtClean="0"/>
              <a:t>專業經驗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材料相關工作經驗或實習經驗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課外活動經驗補充：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65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大學專題</a:t>
            </a:r>
            <a:r>
              <a:rPr lang="zh-TW" altLang="en-US" dirty="0" smtClean="0"/>
              <a:t>研究 </a:t>
            </a:r>
            <a:r>
              <a:rPr lang="en-US" altLang="zh-TW" dirty="0" smtClean="0"/>
              <a:t>(</a:t>
            </a:r>
            <a:r>
              <a:rPr lang="zh-TW" altLang="en-US" dirty="0"/>
              <a:t>無</a:t>
            </a:r>
            <a:r>
              <a:rPr lang="zh-TW" altLang="en-US" dirty="0" smtClean="0"/>
              <a:t>專題者</a:t>
            </a:r>
            <a:r>
              <a:rPr lang="zh-TW" altLang="en-US" dirty="0"/>
              <a:t>，請提出</a:t>
            </a:r>
            <a:r>
              <a:rPr lang="zh-TW" altLang="en-US" dirty="0" smtClean="0"/>
              <a:t>一個有興趣</a:t>
            </a:r>
            <a:r>
              <a:rPr lang="zh-TW" altLang="en-US" dirty="0"/>
              <a:t>的研究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專題研究題目：</a:t>
            </a:r>
            <a:endParaRPr lang="en-US" altLang="zh-TW" dirty="0" smtClean="0"/>
          </a:p>
          <a:p>
            <a:r>
              <a:rPr lang="zh-TW" altLang="en-US" dirty="0"/>
              <a:t>專題</a:t>
            </a:r>
            <a:r>
              <a:rPr lang="zh-TW" altLang="en-US" dirty="0" smtClean="0"/>
              <a:t>研究摘要 </a:t>
            </a:r>
            <a:r>
              <a:rPr lang="en-US" altLang="zh-TW" dirty="0" smtClean="0"/>
              <a:t>(</a:t>
            </a:r>
            <a:r>
              <a:rPr lang="zh-TW" altLang="en-US" dirty="0" smtClean="0"/>
              <a:t>依序</a:t>
            </a:r>
            <a:r>
              <a:rPr lang="en-US" altLang="zh-TW" dirty="0" smtClean="0"/>
              <a:t>)</a:t>
            </a:r>
            <a:r>
              <a:rPr lang="zh-TW" altLang="en-US" dirty="0" smtClean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解決之問題為何？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解決問題所用之方法為何？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所解決問題之重要性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或價值</a:t>
            </a:r>
            <a:r>
              <a:rPr lang="en-US" altLang="zh-TW" dirty="0">
                <a:sym typeface="Wingdings" pitchFamily="2" charset="2"/>
              </a:rPr>
              <a:t>)</a:t>
            </a:r>
          </a:p>
          <a:p>
            <a:pPr lvl="1"/>
            <a:r>
              <a:rPr lang="zh-TW" altLang="en-US" dirty="0">
                <a:sym typeface="Wingdings" pitchFamily="2" charset="2"/>
              </a:rPr>
              <a:t>解決問題所用方法之新穎性</a:t>
            </a:r>
            <a:endParaRPr lang="en-US" altLang="zh-TW" dirty="0">
              <a:sym typeface="Wingdings" pitchFamily="2" charset="2"/>
            </a:endParaRPr>
          </a:p>
          <a:p>
            <a:r>
              <a:rPr lang="zh-TW" altLang="en-US" dirty="0" smtClean="0"/>
              <a:t>專題內容亮點呈現：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69415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生涯規劃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短期規劃</a:t>
            </a:r>
            <a:r>
              <a:rPr lang="en-US" altLang="zh-TW" dirty="0" smtClean="0"/>
              <a:t>(</a:t>
            </a:r>
            <a:r>
              <a:rPr lang="zh-TW" altLang="en-US" dirty="0" smtClean="0"/>
              <a:t>碩士畢業後，除服兵役外，立即要做的事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/>
              <a:t>若是就業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產業、偏好之公司單位：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偏好之職務：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若是繼續求學深造：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為何要繼續深造？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偏好之學術機構：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偏好之領域：</a:t>
            </a:r>
            <a:endParaRPr lang="en-US" altLang="zh-TW" dirty="0" smtClean="0"/>
          </a:p>
          <a:p>
            <a:r>
              <a:rPr lang="zh-TW" altLang="en-US" dirty="0"/>
              <a:t>若同時報考其他研究所，則志願排序為何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長期規劃：未來要從事的行業、職務</a:t>
            </a:r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561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11364</TotalTime>
  <Words>195</Words>
  <Application>Microsoft Office PowerPoint</Application>
  <PresentationFormat>如螢幕大小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Wingdings</vt:lpstr>
      <vt:lpstr>Office Theme</vt:lpstr>
      <vt:lpstr>注意事項</vt:lpstr>
      <vt:lpstr>面試生 - 請於此填入姓名</vt:lpstr>
      <vt:lpstr>大學專題研究 (無專題者，請提出一個有興趣的研究)</vt:lpstr>
      <vt:lpstr>生涯規劃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Homer YEN</dc:creator>
  <cp:lastModifiedBy>user</cp:lastModifiedBy>
  <cp:revision>281</cp:revision>
  <cp:lastPrinted>2019-02-18T18:10:09Z</cp:lastPrinted>
  <dcterms:created xsi:type="dcterms:W3CDTF">2018-10-07T06:38:24Z</dcterms:created>
  <dcterms:modified xsi:type="dcterms:W3CDTF">2019-03-13T02:50:23Z</dcterms:modified>
</cp:coreProperties>
</file>