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27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7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84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97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86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66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07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61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62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39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33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12C7-2F74-45CF-BB47-77FE12801B3E}" type="datetimeFigureOut">
              <a:rPr lang="zh-TW" altLang="en-US" smtClean="0"/>
              <a:t>2019/3/4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332D-A282-4757-8906-E0980DBAA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87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ãå¤§éªå¤§å­¸ãçåçæå°çµæ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20" y="764916"/>
            <a:ext cx="1025359" cy="1047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 descr="ãåç«å°ç£å¤§å­¸ãçåçæå°çµæ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03" y="783080"/>
            <a:ext cx="1011211" cy="10112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直線接點 6"/>
          <p:cNvCxnSpPr/>
          <p:nvPr/>
        </p:nvCxnSpPr>
        <p:spPr>
          <a:xfrm>
            <a:off x="2910362" y="923715"/>
            <a:ext cx="3391382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910362" y="1059659"/>
            <a:ext cx="208151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0362" y="1201486"/>
            <a:ext cx="1099595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89494" y="254100"/>
            <a:ext cx="65352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TW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TW" sz="20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zh-TW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Osaka University-JWRI/NTU-MSE Workshop </a:t>
            </a:r>
            <a:endParaRPr lang="zh-TW" altLang="en-US" sz="2000" b="1" dirty="0">
              <a:solidFill>
                <a:srgbClr val="00206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10362" y="1343313"/>
            <a:ext cx="3702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zh-TW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 March 2019 in Taipei, Taiwan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2590369" y="1930158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Morning Session</a:t>
            </a:r>
            <a:endParaRPr lang="zh-TW" altLang="en-US" b="1" dirty="0"/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984" y="9371327"/>
            <a:ext cx="985520" cy="534673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623" y="2263888"/>
            <a:ext cx="6197072" cy="697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8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ãå¤§éªå¤§å­¸ãçåçæå°çµæ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20" y="764916"/>
            <a:ext cx="1025359" cy="1047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 descr="ãåç«å°ç£å¤§å­¸ãçåçæå°çµæ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03" y="783080"/>
            <a:ext cx="1011211" cy="10112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直線接點 6"/>
          <p:cNvCxnSpPr/>
          <p:nvPr/>
        </p:nvCxnSpPr>
        <p:spPr>
          <a:xfrm>
            <a:off x="2910362" y="923715"/>
            <a:ext cx="3391382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910362" y="1059659"/>
            <a:ext cx="208151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0362" y="1201486"/>
            <a:ext cx="1099595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89494" y="254100"/>
            <a:ext cx="65352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TW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TW" sz="20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zh-TW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Osaka University-JWRI/NTU-MSE Workshop </a:t>
            </a:r>
            <a:endParaRPr lang="zh-TW" altLang="en-US" sz="2000" b="1" dirty="0">
              <a:solidFill>
                <a:srgbClr val="00206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10362" y="1343313"/>
            <a:ext cx="3702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zh-TW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 March 2019 in Taipei, Taiwan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590369" y="1930158"/>
            <a:ext cx="192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Afternoon Session</a:t>
            </a:r>
            <a:endParaRPr lang="zh-TW" altLang="en-US" b="1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/>
          <a:srcRect l="445" b="10935"/>
          <a:stretch/>
        </p:blipFill>
        <p:spPr>
          <a:xfrm>
            <a:off x="-5214" y="7175087"/>
            <a:ext cx="6863214" cy="2730913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851" y="2282597"/>
            <a:ext cx="6188616" cy="489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3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28</Words>
  <Application>Microsoft Office PowerPoint</Application>
  <PresentationFormat>A4 紙張 (210x297 公釐)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Homer YEN</dc:creator>
  <cp:lastModifiedBy>Homer YEN</cp:lastModifiedBy>
  <cp:revision>4</cp:revision>
  <dcterms:created xsi:type="dcterms:W3CDTF">2019-03-04T01:34:59Z</dcterms:created>
  <dcterms:modified xsi:type="dcterms:W3CDTF">2019-03-04T05:57:03Z</dcterms:modified>
</cp:coreProperties>
</file>