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3" autoAdjust="0"/>
    <p:restoredTop sz="94660"/>
  </p:normalViewPr>
  <p:slideViewPr>
    <p:cSldViewPr snapToGrid="0">
      <p:cViewPr varScale="1">
        <p:scale>
          <a:sx n="85" d="100"/>
          <a:sy n="85" d="100"/>
        </p:scale>
        <p:origin x="328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612C7-2F74-45CF-BB47-77FE12801B3E}" type="datetimeFigureOut">
              <a:rPr lang="zh-TW" altLang="en-US" smtClean="0"/>
              <a:t>2019/3/4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F332D-A282-4757-8906-E0980DBAA8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02780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612C7-2F74-45CF-BB47-77FE12801B3E}" type="datetimeFigureOut">
              <a:rPr lang="zh-TW" altLang="en-US" smtClean="0"/>
              <a:t>2019/3/4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F332D-A282-4757-8906-E0980DBAA8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59574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612C7-2F74-45CF-BB47-77FE12801B3E}" type="datetimeFigureOut">
              <a:rPr lang="zh-TW" altLang="en-US" smtClean="0"/>
              <a:t>2019/3/4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F332D-A282-4757-8906-E0980DBAA8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9844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612C7-2F74-45CF-BB47-77FE12801B3E}" type="datetimeFigureOut">
              <a:rPr lang="zh-TW" altLang="en-US" smtClean="0"/>
              <a:t>2019/3/4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F332D-A282-4757-8906-E0980DBAA8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89970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612C7-2F74-45CF-BB47-77FE12801B3E}" type="datetimeFigureOut">
              <a:rPr lang="zh-TW" altLang="en-US" smtClean="0"/>
              <a:t>2019/3/4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F332D-A282-4757-8906-E0980DBAA8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7864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612C7-2F74-45CF-BB47-77FE12801B3E}" type="datetimeFigureOut">
              <a:rPr lang="zh-TW" altLang="en-US" smtClean="0"/>
              <a:t>2019/3/4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F332D-A282-4757-8906-E0980DBAA8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40667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612C7-2F74-45CF-BB47-77FE12801B3E}" type="datetimeFigureOut">
              <a:rPr lang="zh-TW" altLang="en-US" smtClean="0"/>
              <a:t>2019/3/4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F332D-A282-4757-8906-E0980DBAA8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89078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612C7-2F74-45CF-BB47-77FE12801B3E}" type="datetimeFigureOut">
              <a:rPr lang="zh-TW" altLang="en-US" smtClean="0"/>
              <a:t>2019/3/4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F332D-A282-4757-8906-E0980DBAA8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71610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612C7-2F74-45CF-BB47-77FE12801B3E}" type="datetimeFigureOut">
              <a:rPr lang="zh-TW" altLang="en-US" smtClean="0"/>
              <a:t>2019/3/4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F332D-A282-4757-8906-E0980DBAA8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79628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612C7-2F74-45CF-BB47-77FE12801B3E}" type="datetimeFigureOut">
              <a:rPr lang="zh-TW" altLang="en-US" smtClean="0"/>
              <a:t>2019/3/4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F332D-A282-4757-8906-E0980DBAA8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33396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612C7-2F74-45CF-BB47-77FE12801B3E}" type="datetimeFigureOut">
              <a:rPr lang="zh-TW" altLang="en-US" smtClean="0"/>
              <a:t>2019/3/4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F332D-A282-4757-8906-E0980DBAA8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4331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612C7-2F74-45CF-BB47-77FE12801B3E}" type="datetimeFigureOut">
              <a:rPr lang="zh-TW" altLang="en-US" smtClean="0"/>
              <a:t>2019/3/4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EF332D-A282-4757-8906-E0980DBAA8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2877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 descr="ãå¤§éªå¤§å­¸ãçåçæå°çµæ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20" y="764916"/>
            <a:ext cx="1025359" cy="104753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圖片 4" descr="ãåç«å°ç£å¤§å­¸ãçåçæå°çµæ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5303" y="783080"/>
            <a:ext cx="1011211" cy="101121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" name="直線接點 6"/>
          <p:cNvCxnSpPr/>
          <p:nvPr/>
        </p:nvCxnSpPr>
        <p:spPr>
          <a:xfrm>
            <a:off x="2910362" y="923715"/>
            <a:ext cx="3391382" cy="0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接點 7"/>
          <p:cNvCxnSpPr/>
          <p:nvPr/>
        </p:nvCxnSpPr>
        <p:spPr>
          <a:xfrm>
            <a:off x="2910362" y="1059659"/>
            <a:ext cx="2081514" cy="0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接點 8"/>
          <p:cNvCxnSpPr/>
          <p:nvPr/>
        </p:nvCxnSpPr>
        <p:spPr>
          <a:xfrm>
            <a:off x="2910362" y="1201486"/>
            <a:ext cx="1099595" cy="0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矩形 12"/>
          <p:cNvSpPr/>
          <p:nvPr/>
        </p:nvSpPr>
        <p:spPr>
          <a:xfrm>
            <a:off x="89494" y="254100"/>
            <a:ext cx="653527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altLang="zh-TW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altLang="zh-TW" sz="2000" b="1" baseline="30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altLang="zh-TW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Osaka University-JWRI/NTU-MSE Workshop </a:t>
            </a:r>
            <a:endParaRPr lang="zh-TW" altLang="en-US" sz="2000" b="1" dirty="0">
              <a:solidFill>
                <a:srgbClr val="002060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2910362" y="1343313"/>
            <a:ext cx="370200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altLang="zh-TW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altLang="zh-TW" dirty="0">
                <a:latin typeface="Arial" panose="020B0604020202020204" pitchFamily="34" charset="0"/>
                <a:cs typeface="Arial" panose="020B0604020202020204" pitchFamily="34" charset="0"/>
              </a:rPr>
              <a:t> March 2019 in Taipei, Taiwan</a:t>
            </a:r>
            <a:endParaRPr lang="zh-TW" altLang="en-US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2590369" y="1930158"/>
            <a:ext cx="17668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 smtClean="0"/>
              <a:t>Morning Session</a:t>
            </a:r>
            <a:endParaRPr lang="zh-TW" altLang="en-US" b="1" dirty="0"/>
          </a:p>
        </p:txBody>
      </p:sp>
      <p:pic>
        <p:nvPicPr>
          <p:cNvPr id="22" name="圖片 2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8984" y="9371327"/>
            <a:ext cx="985520" cy="534673"/>
          </a:xfrm>
          <a:prstGeom prst="rect">
            <a:avLst/>
          </a:prstGeom>
        </p:spPr>
      </p:pic>
      <p:pic>
        <p:nvPicPr>
          <p:cNvPr id="2" name="圖片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1623" y="2263888"/>
            <a:ext cx="6197072" cy="6975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0981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 descr="ãå¤§éªå¤§å­¸ãçåçæå°çµæ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20" y="764916"/>
            <a:ext cx="1025359" cy="104753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圖片 4" descr="ãåç«å°ç£å¤§å­¸ãçåçæå°çµæ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5303" y="783080"/>
            <a:ext cx="1011211" cy="101121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" name="直線接點 6"/>
          <p:cNvCxnSpPr/>
          <p:nvPr/>
        </p:nvCxnSpPr>
        <p:spPr>
          <a:xfrm>
            <a:off x="2910362" y="923715"/>
            <a:ext cx="3391382" cy="0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接點 7"/>
          <p:cNvCxnSpPr/>
          <p:nvPr/>
        </p:nvCxnSpPr>
        <p:spPr>
          <a:xfrm>
            <a:off x="2910362" y="1059659"/>
            <a:ext cx="2081514" cy="0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接點 8"/>
          <p:cNvCxnSpPr/>
          <p:nvPr/>
        </p:nvCxnSpPr>
        <p:spPr>
          <a:xfrm>
            <a:off x="2910362" y="1201486"/>
            <a:ext cx="1099595" cy="0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矩形 12"/>
          <p:cNvSpPr/>
          <p:nvPr/>
        </p:nvSpPr>
        <p:spPr>
          <a:xfrm>
            <a:off x="89494" y="254100"/>
            <a:ext cx="653527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altLang="zh-TW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altLang="zh-TW" sz="2000" b="1" baseline="30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altLang="zh-TW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Osaka University-JWRI/NTU-MSE Workshop </a:t>
            </a:r>
            <a:endParaRPr lang="zh-TW" altLang="en-US" sz="2000" b="1" dirty="0">
              <a:solidFill>
                <a:srgbClr val="002060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2910362" y="1343313"/>
            <a:ext cx="370200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altLang="zh-TW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altLang="zh-TW" dirty="0">
                <a:latin typeface="Arial" panose="020B0604020202020204" pitchFamily="34" charset="0"/>
                <a:cs typeface="Arial" panose="020B0604020202020204" pitchFamily="34" charset="0"/>
              </a:rPr>
              <a:t> March 2019 in Taipei, Taiwan</a:t>
            </a:r>
            <a:endParaRPr lang="zh-TW" altLang="en-US" dirty="0"/>
          </a:p>
        </p:txBody>
      </p:sp>
      <p:sp>
        <p:nvSpPr>
          <p:cNvPr id="3" name="文字方塊 2"/>
          <p:cNvSpPr txBox="1"/>
          <p:nvPr/>
        </p:nvSpPr>
        <p:spPr>
          <a:xfrm>
            <a:off x="2590369" y="1930158"/>
            <a:ext cx="19291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 smtClean="0"/>
              <a:t>Afternoon Session</a:t>
            </a:r>
            <a:endParaRPr lang="zh-TW" altLang="en-US" b="1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 rotWithShape="1">
          <a:blip r:embed="rId4"/>
          <a:srcRect l="445" b="10935"/>
          <a:stretch/>
        </p:blipFill>
        <p:spPr>
          <a:xfrm>
            <a:off x="-5214" y="7175087"/>
            <a:ext cx="6863214" cy="2730913"/>
          </a:xfrm>
          <a:prstGeom prst="rect">
            <a:avLst/>
          </a:prstGeom>
        </p:spPr>
      </p:pic>
      <p:pic>
        <p:nvPicPr>
          <p:cNvPr id="2" name="圖片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5851" y="2282597"/>
            <a:ext cx="6188616" cy="4892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0435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28</Words>
  <Application>Microsoft Office PowerPoint</Application>
  <PresentationFormat>A4 紙張 (210x297 公釐)</PresentationFormat>
  <Paragraphs>6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7" baseType="lpstr">
      <vt:lpstr>新細明體</vt:lpstr>
      <vt:lpstr>Arial</vt:lpstr>
      <vt:lpstr>Calibri</vt:lpstr>
      <vt:lpstr>Calibri Light</vt:lpstr>
      <vt:lpstr>Office 佈景主題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Homer YEN</dc:creator>
  <cp:lastModifiedBy>Homer YEN</cp:lastModifiedBy>
  <cp:revision>4</cp:revision>
  <dcterms:created xsi:type="dcterms:W3CDTF">2019-03-04T01:34:59Z</dcterms:created>
  <dcterms:modified xsi:type="dcterms:W3CDTF">2019-03-04T05:57:03Z</dcterms:modified>
</cp:coreProperties>
</file>